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825B0-699D-364C-AC53-3B7254C893EF}" type="datetimeFigureOut">
              <a:rPr lang="en-US" smtClean="0"/>
              <a:t>4/27/11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2BBF1-2B86-484B-9253-076DF1B3E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df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-miniposter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22860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1</cp:revision>
  <dcterms:created xsi:type="dcterms:W3CDTF">2011-04-27T14:03:02Z</dcterms:created>
  <dcterms:modified xsi:type="dcterms:W3CDTF">2011-04-27T15:09:09Z</dcterms:modified>
</cp:coreProperties>
</file>